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7" r:id="rId5"/>
    <p:sldId id="262" r:id="rId6"/>
    <p:sldId id="263" r:id="rId7"/>
    <p:sldId id="258" r:id="rId8"/>
    <p:sldId id="264" r:id="rId9"/>
    <p:sldId id="259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6D8C-E04F-4ABC-96F1-0F8C0C77BE8D}" type="datetimeFigureOut">
              <a:rPr lang="en-US" smtClean="0"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6175-C300-4D8A-8045-5EA376478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899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6D8C-E04F-4ABC-96F1-0F8C0C77BE8D}" type="datetimeFigureOut">
              <a:rPr lang="en-US" smtClean="0"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6175-C300-4D8A-8045-5EA376478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825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6D8C-E04F-4ABC-96F1-0F8C0C77BE8D}" type="datetimeFigureOut">
              <a:rPr lang="en-US" smtClean="0"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6175-C300-4D8A-8045-5EA376478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456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6D8C-E04F-4ABC-96F1-0F8C0C77BE8D}" type="datetimeFigureOut">
              <a:rPr lang="en-US" smtClean="0"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6175-C300-4D8A-8045-5EA376478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482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6D8C-E04F-4ABC-96F1-0F8C0C77BE8D}" type="datetimeFigureOut">
              <a:rPr lang="en-US" smtClean="0"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6175-C300-4D8A-8045-5EA376478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72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6D8C-E04F-4ABC-96F1-0F8C0C77BE8D}" type="datetimeFigureOut">
              <a:rPr lang="en-US" smtClean="0"/>
              <a:t>9/26/2014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6175-C300-4D8A-8045-5EA376478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7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6D8C-E04F-4ABC-96F1-0F8C0C77BE8D}" type="datetimeFigureOut">
              <a:rPr lang="en-US" smtClean="0"/>
              <a:t>9/26/2014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6175-C300-4D8A-8045-5EA376478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624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6D8C-E04F-4ABC-96F1-0F8C0C77BE8D}" type="datetimeFigureOut">
              <a:rPr lang="en-US" smtClean="0"/>
              <a:t>9/26/2014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6175-C300-4D8A-8045-5EA376478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644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6D8C-E04F-4ABC-96F1-0F8C0C77BE8D}" type="datetimeFigureOut">
              <a:rPr lang="en-US" smtClean="0"/>
              <a:t>9/26/2014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6175-C300-4D8A-8045-5EA376478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949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6D8C-E04F-4ABC-96F1-0F8C0C77BE8D}" type="datetimeFigureOut">
              <a:rPr lang="en-US" smtClean="0"/>
              <a:t>9/26/2014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6175-C300-4D8A-8045-5EA376478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92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6D8C-E04F-4ABC-96F1-0F8C0C77BE8D}" type="datetimeFigureOut">
              <a:rPr lang="en-US" smtClean="0"/>
              <a:t>9/26/2014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6175-C300-4D8A-8045-5EA376478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30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76D8C-E04F-4ABC-96F1-0F8C0C77BE8D}" type="datetimeFigureOut">
              <a:rPr lang="en-US" smtClean="0"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A6175-C300-4D8A-8045-5EA376478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716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Il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plaît</a:t>
            </a:r>
            <a:r>
              <a:rPr lang="en-US" dirty="0" smtClean="0"/>
              <a:t>______?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9" name="Picture 5" descr="C:\Users\pcedrone\AppData\Local\Microsoft\Windows\Temporary Internet Files\Content.IE5\90STUOOF\MC90035372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733800"/>
            <a:ext cx="3064960" cy="2894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376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Elles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plaîsent</a:t>
            </a:r>
            <a:r>
              <a:rPr lang="en-US" smtClean="0"/>
              <a:t> ________________?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3276600"/>
            <a:ext cx="2741487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6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Il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plaît</a:t>
            </a:r>
            <a:r>
              <a:rPr lang="en-US" dirty="0" smtClean="0"/>
              <a:t>_______________?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1417638"/>
            <a:ext cx="2037360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80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Il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plaît</a:t>
            </a:r>
            <a:r>
              <a:rPr lang="en-US" dirty="0" smtClean="0"/>
              <a:t>_________________?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2252682"/>
            <a:ext cx="1898424" cy="4056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10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Elle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plaît</a:t>
            </a:r>
            <a:r>
              <a:rPr lang="en-US" dirty="0" smtClean="0"/>
              <a:t>____?</a:t>
            </a:r>
            <a:endParaRPr lang="en-US" dirty="0"/>
          </a:p>
        </p:txBody>
      </p:sp>
      <p:pic>
        <p:nvPicPr>
          <p:cNvPr id="2051" name="Picture 3" descr="C:\Users\pcedrone\AppData\Local\Microsoft\Windows\Temporary Internet Files\Content.IE5\JF2DT7KE\MC90043369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875" y="2940050"/>
            <a:ext cx="1174750" cy="184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95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Elle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plaît</a:t>
            </a:r>
            <a:r>
              <a:rPr lang="en-US" dirty="0" smtClean="0"/>
              <a:t>__________________?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2667000"/>
            <a:ext cx="27432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14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Elle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plaît</a:t>
            </a:r>
            <a:r>
              <a:rPr lang="en-US" dirty="0" smtClean="0"/>
              <a:t>_____________?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884" y="2743200"/>
            <a:ext cx="2618232" cy="293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65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Ils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plaîsent</a:t>
            </a:r>
            <a:r>
              <a:rPr lang="en-US" dirty="0" smtClean="0"/>
              <a:t>____?</a:t>
            </a:r>
            <a:endParaRPr lang="en-US" dirty="0"/>
          </a:p>
        </p:txBody>
      </p:sp>
      <p:pic>
        <p:nvPicPr>
          <p:cNvPr id="3074" name="Picture 2" descr="C:\Users\pcedrone\AppData\Local\Microsoft\Windows\Temporary Internet Files\Content.IE5\90STUOOF\MC90023297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300" y="3017838"/>
            <a:ext cx="2413000" cy="1776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pcedrone\AppData\Local\Microsoft\Windows\Temporary Internet Files\Content.IE5\DASUSS2Q\MC90035847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3131" y="2985567"/>
            <a:ext cx="1642262" cy="1808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05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Ils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plaîsent</a:t>
            </a:r>
            <a:r>
              <a:rPr lang="en-US" dirty="0" smtClean="0"/>
              <a:t> ______________?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4231304"/>
            <a:ext cx="1614535" cy="21683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4514669"/>
            <a:ext cx="1138428" cy="181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37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Elles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plaîsent</a:t>
            </a:r>
            <a:r>
              <a:rPr lang="en-US" dirty="0" smtClean="0"/>
              <a:t>____?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pcedrone\AppData\Local\Microsoft\Windows\Temporary Internet Files\Content.IE5\DASUSS2Q\MC90030519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613" y="2925763"/>
            <a:ext cx="1471612" cy="182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27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40</Words>
  <Application>Microsoft Office PowerPoint</Application>
  <PresentationFormat>On-screen Show (4:3)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Il te plaît______?</vt:lpstr>
      <vt:lpstr>PowerPoint Presentation</vt:lpstr>
      <vt:lpstr>PowerPoint Presentation</vt:lpstr>
      <vt:lpstr>Elle te plaît____?</vt:lpstr>
      <vt:lpstr>PowerPoint Presentation</vt:lpstr>
      <vt:lpstr>PowerPoint Presentation</vt:lpstr>
      <vt:lpstr>Ils te plaîsent____?</vt:lpstr>
      <vt:lpstr>PowerPoint Presentation</vt:lpstr>
      <vt:lpstr>Elles te plaîsent____?</vt:lpstr>
      <vt:lpstr>PowerPoint Presentation</vt:lpstr>
    </vt:vector>
  </TitlesOfParts>
  <Company>Washington Township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te plaît______?</dc:title>
  <dc:creator>Patricia Cedrone</dc:creator>
  <cp:lastModifiedBy>Patricia Cedrone</cp:lastModifiedBy>
  <cp:revision>6</cp:revision>
  <dcterms:created xsi:type="dcterms:W3CDTF">2013-10-01T16:45:00Z</dcterms:created>
  <dcterms:modified xsi:type="dcterms:W3CDTF">2014-09-26T16:20:37Z</dcterms:modified>
</cp:coreProperties>
</file>