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2" r:id="rId6"/>
    <p:sldId id="263" r:id="rId7"/>
    <p:sldId id="258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9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5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8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2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2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4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3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6D8C-E04F-4ABC-96F1-0F8C0C77BE8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6175-C300-4D8A-8045-5EA37647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1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______?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9" name="Picture 5" descr="C:\Users\pcedrone\AppData\Local\Microsoft\Windows\Temporary Internet Files\Content.IE5\90STUOOF\MC9003537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3064960" cy="289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7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plaîsent</a:t>
            </a:r>
            <a:r>
              <a:rPr lang="en-US" smtClean="0"/>
              <a:t> ________________?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276600"/>
            <a:ext cx="2741487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_______________?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417638"/>
            <a:ext cx="203736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_________________?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252682"/>
            <a:ext cx="1898424" cy="405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____?</a:t>
            </a:r>
            <a:endParaRPr lang="en-US" dirty="0"/>
          </a:p>
        </p:txBody>
      </p:sp>
      <p:pic>
        <p:nvPicPr>
          <p:cNvPr id="2051" name="Picture 3" descr="C:\Users\pcedrone\AppData\Local\Microsoft\Windows\Temporary Internet Files\Content.IE5\JF2DT7KE\MC9004336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75" y="2940050"/>
            <a:ext cx="117475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5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__________________?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6670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_____________?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84" y="2743200"/>
            <a:ext cx="2618232" cy="293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5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plaîsent</a:t>
            </a:r>
            <a:r>
              <a:rPr lang="en-US" dirty="0" smtClean="0"/>
              <a:t>____?</a:t>
            </a:r>
            <a:endParaRPr lang="en-US" dirty="0"/>
          </a:p>
        </p:txBody>
      </p:sp>
      <p:pic>
        <p:nvPicPr>
          <p:cNvPr id="3074" name="Picture 2" descr="C:\Users\pcedrone\AppData\Local\Microsoft\Windows\Temporary Internet Files\Content.IE5\90STUOOF\MC900232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017838"/>
            <a:ext cx="2413000" cy="177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edrone\AppData\Local\Microsoft\Windows\Temporary Internet Files\Content.IE5\DASUSS2Q\MC90035847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31" y="2985567"/>
            <a:ext cx="1642262" cy="180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plaîsent</a:t>
            </a:r>
            <a:r>
              <a:rPr lang="en-US" dirty="0" smtClean="0"/>
              <a:t> ______________?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231304"/>
            <a:ext cx="1614535" cy="21683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514669"/>
            <a:ext cx="1138428" cy="181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plaîsent</a:t>
            </a:r>
            <a:r>
              <a:rPr lang="en-US" dirty="0" smtClean="0"/>
              <a:t>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pcedrone\AppData\Local\Microsoft\Windows\Temporary Internet Files\Content.IE5\DASUSS2Q\MC9003051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3" y="2925763"/>
            <a:ext cx="1471612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2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Il te plaît______?</vt:lpstr>
      <vt:lpstr>PowerPoint Presentation</vt:lpstr>
      <vt:lpstr>PowerPoint Presentation</vt:lpstr>
      <vt:lpstr>Elle te plaît____?</vt:lpstr>
      <vt:lpstr>PowerPoint Presentation</vt:lpstr>
      <vt:lpstr>PowerPoint Presentation</vt:lpstr>
      <vt:lpstr>Ils te plaîsent____?</vt:lpstr>
      <vt:lpstr>PowerPoint Presentation</vt:lpstr>
      <vt:lpstr>Elles te plaîsent____?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te plaît______?</dc:title>
  <dc:creator>Patricia Cedrone</dc:creator>
  <cp:lastModifiedBy>Patricia Cedrone</cp:lastModifiedBy>
  <cp:revision>6</cp:revision>
  <dcterms:created xsi:type="dcterms:W3CDTF">2013-10-01T16:45:00Z</dcterms:created>
  <dcterms:modified xsi:type="dcterms:W3CDTF">2014-09-26T16:20:37Z</dcterms:modified>
</cp:coreProperties>
</file>